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362" r:id="rId7"/>
    <p:sldId id="365" r:id="rId8"/>
    <p:sldId id="363" r:id="rId9"/>
    <p:sldId id="364" r:id="rId10"/>
    <p:sldId id="260" r:id="rId11"/>
    <p:sldId id="361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1" r:id="rId21"/>
    <p:sldId id="272" r:id="rId22"/>
    <p:sldId id="269" r:id="rId23"/>
    <p:sldId id="273" r:id="rId24"/>
    <p:sldId id="274" r:id="rId25"/>
    <p:sldId id="275" r:id="rId26"/>
    <p:sldId id="276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46" r:id="rId66"/>
    <p:sldId id="347" r:id="rId67"/>
    <p:sldId id="348" r:id="rId68"/>
    <p:sldId id="349" r:id="rId69"/>
    <p:sldId id="350" r:id="rId70"/>
    <p:sldId id="351" r:id="rId71"/>
    <p:sldId id="352" r:id="rId72"/>
    <p:sldId id="353" r:id="rId73"/>
    <p:sldId id="354" r:id="rId74"/>
    <p:sldId id="355" r:id="rId75"/>
    <p:sldId id="356" r:id="rId76"/>
    <p:sldId id="357" r:id="rId77"/>
    <p:sldId id="358" r:id="rId78"/>
    <p:sldId id="359" r:id="rId79"/>
    <p:sldId id="360" r:id="rId8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8" autoAdjust="0"/>
    <p:restoredTop sz="94660"/>
  </p:normalViewPr>
  <p:slideViewPr>
    <p:cSldViewPr>
      <p:cViewPr>
        <p:scale>
          <a:sx n="130" d="100"/>
          <a:sy n="130" d="100"/>
        </p:scale>
        <p:origin x="564" y="21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57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10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14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07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83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81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76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00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97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86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32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540DA-6945-4E30-9788-AA4871431A13}" type="datetimeFigureOut">
              <a:rPr lang="fr-FR" smtClean="0"/>
              <a:t>06/09/2015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63FAA-5AFE-4AEC-A8F9-BEFDDCCD8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66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e@aigueliere.com" TargetMode="External"/><Relationship Id="rId2" Type="http://schemas.openxmlformats.org/officeDocument/2006/relationships/hyperlink" Target="mailto:auguste@aigueliere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7300" dirty="0" smtClean="0"/>
              <a:t>l’Aiguelière</a:t>
            </a:r>
            <a:endParaRPr lang="fr-FR" sz="73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2 place du Square Michel Teisserenc</a:t>
            </a:r>
          </a:p>
          <a:p>
            <a:r>
              <a:rPr lang="fr-FR" dirty="0" smtClean="0"/>
              <a:t>34150 Montpeyroux</a:t>
            </a:r>
          </a:p>
          <a:p>
            <a:r>
              <a:rPr lang="fr-FR" dirty="0" smtClean="0">
                <a:hlinkClick r:id="rId2"/>
              </a:rPr>
              <a:t>auguste@aigueliere.com</a:t>
            </a:r>
            <a:endParaRPr lang="fr-FR" dirty="0" smtClean="0"/>
          </a:p>
          <a:p>
            <a:r>
              <a:rPr lang="fr-FR" dirty="0" smtClean="0">
                <a:hlinkClick r:id="rId3"/>
              </a:rPr>
              <a:t>christine@aigueliere.com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4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098" name="Picture 2" descr="D:\Mes sites Web\site  origin-of-life-primary-pump.fr\diaporamaDQM\4 - Les trois Sar-Pég-PB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3051175"/>
            <a:ext cx="8640763" cy="129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122" name="Picture 2" descr="D:\Mes sites Web\site  origin-of-life-primary-pump.fr\diaporamaDQM\Aimé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630363"/>
            <a:ext cx="5465763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146" name="Picture 2" descr="D:\Mes sites Web\site  origin-of-life-primary-pump.fr\diaporamaDQM\aim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643063"/>
            <a:ext cx="54895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11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7170" name="Picture 2" descr="D:\Mes sites Web\site  origin-of-life-primary-pump.fr\diaporamaDQM\aimé+p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733550"/>
            <a:ext cx="5429250" cy="33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8194" name="Picture 2" descr="D:\Mes sites Web\site  origin-of-life-primary-pump.fr\diaporamaDQM\attentevendangenu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812925"/>
            <a:ext cx="5245100" cy="32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2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9218" name="Picture 2" descr="D:\Mes sites Web\site  origin-of-life-primary-pump.fr\diaporamaDQM\bar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98422"/>
            <a:ext cx="6840760" cy="43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0242" name="Picture 2" descr="D:\Mes sites Web\site  origin-of-life-primary-pump.fr\diaporamaDQM\caractéristiqu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-169863"/>
            <a:ext cx="7199313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7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1266" name="Picture 2" descr="D:\Mes sites Web\site  origin-of-life-primary-pump.fr\diaporamaDQM\castelvuedumasgu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3031"/>
            <a:ext cx="7416824" cy="47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2290" name="Picture 2" descr="D:\Mes sites Web\site  origin-of-life-primary-pump.fr\diaporamaDQM\christ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5256584" cy="479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0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fr-FR" dirty="0" smtClean="0"/>
              <a:t>Ce diaporama (sans organisations) est destiné à stocker quelques images de l’Aiguelière racontant son histoire et son environnement.</a:t>
            </a:r>
          </a:p>
          <a:p>
            <a:r>
              <a:rPr lang="fr-FR" dirty="0" smtClean="0"/>
              <a:t>Il peut être téléchargé et utilisé à volonté.</a:t>
            </a:r>
          </a:p>
          <a:p>
            <a:endParaRPr lang="fr-FR" dirty="0"/>
          </a:p>
          <a:p>
            <a:r>
              <a:rPr lang="fr-FR" dirty="0" smtClean="0"/>
              <a:t>Merci aux utilisateurs éventuels</a:t>
            </a:r>
          </a:p>
          <a:p>
            <a:r>
              <a:rPr lang="fr-FR" dirty="0" smtClean="0"/>
              <a:t>Auguste Commeyras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20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3314" name="Picture 2" descr="D:\Mes sites Web\site  origin-of-life-primary-pump.fr\diaporamaDQM\clau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9865"/>
            <a:ext cx="7323056" cy="47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2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4338" name="Picture 2" descr="D:\Mes sites Web\site  origin-of-life-primary-pump.fr\diaporamaDQM\claudevendandes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2" y="1268760"/>
            <a:ext cx="3355975" cy="54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5362" name="Picture 2" descr="D:\Mes sites Web\site  origin-of-life-primary-pump.fr\diaporamaDQM\Contact5.Depardi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88" y="166688"/>
            <a:ext cx="9782176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6386" name="Picture 2" descr="D:\Mes sites Web\site  origin-of-life-primary-pump.fr\diaporamaDQM\Contrôle IN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11313"/>
            <a:ext cx="6559624" cy="434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69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7410" name="Picture 2" descr="D:\Mes sites Web\site  origin-of-life-primary-pump.fr\diaporamaDQM\di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904655" cy="443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7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8434" name="Picture 2" descr="D:\Mes sites Web\site  origin-of-life-primary-pump.fr\diaporamaDQM\Domaine l' Aigueliere - Pégase - Montpeyrou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-3105150"/>
            <a:ext cx="8680450" cy="130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9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Mes sites Web\site  origin-of-life-primary-pump.fr\diaporamaDQM\Domaine l' Aigueliere - Peyre Brune - Montpeyrou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-3105150"/>
            <a:ext cx="8680450" cy="130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1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0482" name="Picture 2" descr="D:\Mes sites Web\site  origin-of-life-primary-pump.fr\diaporamaDQM\findesvendan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48" y="1414810"/>
            <a:ext cx="6910704" cy="439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0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1506" name="Picture 2" descr="D:\Mes sites Web\site  origin-of-life-primary-pump.fr\diaporamaDQM\Histoire2.castel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3588" y="-1719263"/>
            <a:ext cx="13211176" cy="1029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2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2530" name="Picture 2" descr="D:\Mes sites Web\site  origin-of-life-primary-pump.fr\diaporamaDQM\Histoire3.vieuxvi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-2762250"/>
            <a:ext cx="7981950" cy="123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1026" name="Picture 2" descr="D:\Mes sites Web\site  origin-of-life-primary-pump.fr\diaporamaDQM\1 - Domaine L'aigueliere - Sarments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-3105150"/>
            <a:ext cx="8680450" cy="130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63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3554" name="Picture 2" descr="D:\Mes sites Web\site  origin-of-life-primary-pump.fr\diaporamaDQM\IMG_8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90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4578" name="Picture 2" descr="D:\Mes sites Web\site  origin-of-life-primary-pump.fr\diaporamaDQM\IMG_8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187624"/>
            <a:ext cx="6966774" cy="92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9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5602" name="Picture 2" descr="D:\Mes sites Web\site  origin-of-life-primary-pump.fr\diaporamaDQM\IMG_8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547664"/>
            <a:ext cx="7654180" cy="1020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6626" name="Picture 2" descr="D:\Mes sites Web\site  origin-of-life-primary-pump.fr\diaporamaDQM\japona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1855788"/>
            <a:ext cx="4757737" cy="31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7650" name="Picture 2" descr="D:\Mes sites Web\site  origin-of-life-primary-pump.fr\diaporamaDQM\les canqu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7063917" cy="44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5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8674" name="Picture 2" descr="D:\Mes sites Web\site  origin-of-life-primary-pump.fr\diaporamaDQM\les vins caractéristiques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-169863"/>
            <a:ext cx="7199313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1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9698" name="Picture 2" descr="D:\Mes sites Web\site  origin-of-life-primary-pump.fr\diaporamaDQM\maisonbar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782763"/>
            <a:ext cx="4976813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0722" name="Picture 2" descr="D:\Mes sites Web\site  origin-of-life-primary-pump.fr\diaporamaDQM\maméga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09638"/>
            <a:ext cx="360045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59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1746" name="Picture 2" descr="D:\Mes sites Web\site  origin-of-life-primary-pump.fr\diaporamaDQM\montpeyroux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43063"/>
            <a:ext cx="54864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2770" name="Picture 2" descr="D:\Mes sites Web\site  origin-of-life-primary-pump.fr\diaporamaDQM\montpeyro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79068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6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2050" name="Picture 2" descr="D:\Mes sites Web\site  origin-of-life-primary-pump.fr\diaporamaDQM\2 - Domaine l'aigueliere - Pégase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-3105150"/>
            <a:ext cx="8680450" cy="130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3794" name="Picture 2" descr="D:\Mes sites Web\site  origin-of-life-primary-pump.fr\diaporamaDQM\notori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57200"/>
            <a:ext cx="42862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5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4818" name="Picture 2" descr="D:\Mes sites Web\site  origin-of-life-primary-pump.fr\diaporamaDQM\park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23925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7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5842" name="Picture 2" descr="D:\Mes sites Web\site  origin-of-life-primary-pump.fr\diaporamaDQM\Pegase mont baud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773238"/>
            <a:ext cx="4389437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6866" name="Picture 2" descr="D:\Mes sites Web\site  origin-of-life-primary-pump.fr\diaporamaDQM\petiteru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541036" cy="42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3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7890" name="Picture 2" descr="D:\Mes sites Web\site  origin-of-life-primary-pump.fr\diaporamaDQM\Peyre brune mont baud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60952"/>
            <a:ext cx="5728998" cy="43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19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8914" name="Picture 2" descr="D:\Mes sites Web\site  origin-of-life-primary-pump.fr\diaporamaDQM\peyrebru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5626"/>
            <a:ext cx="6226623" cy="402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4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9938" name="Picture 2" descr="D:\Mes sites Web\site  origin-of-life-primary-pump.fr\diaporamaDQM\pltdégus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58" y="1357309"/>
            <a:ext cx="5934153" cy="437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0962" name="Picture 2" descr="D:\Mes sites Web\site  origin-of-life-primary-pump.fr\diaporamaDQM\pltmaturit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2324100"/>
            <a:ext cx="362108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1986" name="Picture 2" descr="D:\Mes sites Web\site  origin-of-life-primary-pump.fr\diaporamaDQM\porte cochè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7" y="1772816"/>
            <a:ext cx="3538537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3010" name="Picture 2" descr="D:\Mes sites Web\site  origin-of-life-primary-pump.fr\diaporamaDQM\prélèvem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752600"/>
            <a:ext cx="52451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4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3074" name="Picture 2" descr="D:\Mes sites Web\site  origin-of-life-primary-pump.fr\diaporamaDQM\3 - Domaine l'aigueliere - Peyre Brune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-3105150"/>
            <a:ext cx="8680450" cy="130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3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4034" name="Picture 2" descr="D:\Mes sites Web\site  origin-of-life-primary-pump.fr\diaporamaDQM\production1.cu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886200"/>
            <a:ext cx="9753600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6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5058" name="Picture 2" descr="D:\Mes sites Web\site  origin-of-life-primary-pump.fr\diaporamaDQM\production2. tonnea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67" y="1628800"/>
            <a:ext cx="4962525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6082" name="Picture 2" descr="D:\Mes sites Web\site  origin-of-life-primary-pump.fr\diaporamaDQM\production3.Aiméprése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23875"/>
            <a:ext cx="843915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5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7106" name="Picture 2" descr="D:\Mes sites Web\site  origin-of-life-primary-pump.fr\diaporamaDQM\réun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6512653" cy="40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4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8130" name="Picture 2" descr="D:\Mes sites Web\site  origin-of-life-primary-pump.fr\diaporamaDQM\Sans titr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423863"/>
            <a:ext cx="6834187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49154" name="Picture 2" descr="D:\Mes sites Web\site  origin-of-life-primary-pump.fr\diaporamaDQM\Sans titre 7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1916832"/>
            <a:ext cx="3111500" cy="4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0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0178" name="Picture 2" descr="D:\Mes sites Web\site  origin-of-life-primary-pump.fr\diaporamaDQM\Sans titre 8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301870" cy="41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4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1202" name="Picture 2" descr="D:\Mes sites Web\site  origin-of-life-primary-pump.fr\diaporamaDQM\Sans titre 9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244600"/>
            <a:ext cx="3897536" cy="51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20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2226" name="Picture 2" descr="D:\Mes sites Web\site  origin-of-life-primary-pump.fr\diaporamaDQM\souch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65163"/>
            <a:ext cx="3352800" cy="55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03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3250" name="Picture 2" descr="D:\Mes sites Web\site  origin-of-life-primary-pump.fr\diaporamaDQM\syra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031875"/>
            <a:ext cx="3170237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40" y="-1"/>
            <a:ext cx="5183380" cy="78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35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4274" name="Picture 2" descr="D:\Mes sites Web\site  origin-of-life-primary-pump.fr\diaporamaDQM\syra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806450"/>
            <a:ext cx="3328987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9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5298" name="Picture 2" descr="D:\Mes sites Web\site  origin-of-life-primary-pump.fr\diaporamaDQM\syrah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74675"/>
            <a:ext cx="3514725" cy="57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2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6322" name="Picture 2" descr="D:\Mes sites Web\site  origin-of-life-primary-pump.fr\diaporamaDQM\Terroir3. ta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7346" name="Picture 2" descr="D:\Mes sites Web\site  origin-of-life-primary-pump.fr\diaporamaDQM\Terroi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8370" name="Picture 2" descr="D:\Mes sites Web\site  origin-of-life-primary-pump.fr\diaporamaDQM\Terroir5.Bourge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28600"/>
            <a:ext cx="4876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87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59394" name="Picture 2" descr="D:\Mes sites Web\site  origin-of-life-primary-pump.fr\diaporamaDQM\Terroi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0418" name="Picture 2" descr="D:\Mes sites Web\site  origin-of-life-primary-pump.fr\diaporamaDQM\Terroir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1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1442" name="Picture 2" descr="D:\Mes sites Web\site  origin-of-life-primary-pump.fr\diaporamaDQM\Terroir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2466" name="Picture 2" descr="D:\Mes sites Web\site  origin-of-life-primary-pump.fr\diaporamaDQM\vendange04p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660525"/>
            <a:ext cx="5440363" cy="35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3490" name="Picture 2" descr="D:\Mes sites Web\site  origin-of-life-primary-pump.fr\diaporamaDQM\vendangeenv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87400"/>
            <a:ext cx="3657600" cy="528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4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284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4514" name="Picture 2" descr="D:\Mes sites Web\site  origin-of-life-primary-pump.fr\diaporamaDQM\vendangenuit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751013"/>
            <a:ext cx="5343525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2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5538" name="Picture 2" descr="D:\Mes sites Web\site  origin-of-life-primary-pump.fr\diaporamaDQM\vendanges04pltblan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866775"/>
            <a:ext cx="35147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6562" name="Picture 2" descr="D:\Mes sites Web\site  origin-of-life-primary-pump.fr\diaporamaDQM\vendangesdenui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2027238"/>
            <a:ext cx="5526087" cy="28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31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7586" name="Picture 2" descr="D:\Mes sites Web\site  origin-of-life-primary-pump.fr\diaporamaDQM\vendangesdenui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752600"/>
            <a:ext cx="52451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8610" name="Picture 2" descr="D:\Mes sites Web\site  origin-of-life-primary-pump.fr\diaporamaDQM\Vin AIGUELI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174750"/>
            <a:ext cx="77978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3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69634" name="Picture 2" descr="D:\Mes sites Web\site  origin-of-life-primary-pump.fr\diaporamaDQM\vins3.princepeg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771650"/>
            <a:ext cx="45339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70658" name="Picture 2" descr="D:\Mes sites Web\site  origin-of-life-primary-pump.fr\diaporamaDQM\vins4.trad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035050"/>
            <a:ext cx="33909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71682" name="Picture 2" descr="D:\Mes sites Web\site  origin-of-life-primary-pump.fr\diaporamaDQM\vins7.sarm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2012950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4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pic>
        <p:nvPicPr>
          <p:cNvPr id="72706" name="Picture 2" descr="D:\Mes sites Web\site  origin-of-life-primary-pump.fr\diaporamaDQM\vuegénér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6591425" cy="41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8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46856" y="274638"/>
            <a:ext cx="8229600" cy="1143000"/>
          </a:xfrm>
        </p:spPr>
        <p:txBody>
          <a:bodyPr/>
          <a:lstStyle/>
          <a:p>
            <a:r>
              <a:rPr lang="fr-FR" sz="1100" dirty="0" smtClean="0"/>
              <a:t>Domaine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l’Aiguelière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691680" y="328498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Fin provisoire de ce diaporama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38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30" y="0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783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125</Words>
  <Application>Microsoft Office PowerPoint</Application>
  <PresentationFormat>Affichage à l'écran (4:3)</PresentationFormat>
  <Paragraphs>84</Paragraphs>
  <Slides>79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0" baseType="lpstr">
      <vt:lpstr>Thème Office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Présentation PowerPoint</vt:lpstr>
      <vt:lpstr>Présentation PowerPoint</vt:lpstr>
      <vt:lpstr>Présentation PowerPoint</vt:lpstr>
      <vt:lpstr>Présentation PowerPoint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Présentation PowerPoint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  <vt:lpstr>Domaine l’Aiguelière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Domaine l’Aiguelière</dc:title>
  <dc:creator>Auguste</dc:creator>
  <cp:lastModifiedBy>Auguste</cp:lastModifiedBy>
  <cp:revision>10</cp:revision>
  <dcterms:created xsi:type="dcterms:W3CDTF">2015-03-21T15:55:14Z</dcterms:created>
  <dcterms:modified xsi:type="dcterms:W3CDTF">2015-09-06T18:37:21Z</dcterms:modified>
</cp:coreProperties>
</file>